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0" r:id="rId4"/>
    <p:sldId id="271" r:id="rId5"/>
    <p:sldId id="274" r:id="rId6"/>
    <p:sldId id="259" r:id="rId7"/>
    <p:sldId id="273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86" autoAdjust="0"/>
    <p:restoredTop sz="94660"/>
  </p:normalViewPr>
  <p:slideViewPr>
    <p:cSldViewPr snapToGrid="0">
      <p:cViewPr>
        <p:scale>
          <a:sx n="126" d="100"/>
          <a:sy n="126" d="100"/>
        </p:scale>
        <p:origin x="14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059D-4C6F-4B9E-9202-B38B26378B78}" type="datetimeFigureOut">
              <a:rPr lang="fr-FR" smtClean="0"/>
              <a:t>03/07/2014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A43-8F6B-4815-8291-044DA16C9E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8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059D-4C6F-4B9E-9202-B38B26378B78}" type="datetimeFigureOut">
              <a:rPr lang="fr-FR" smtClean="0"/>
              <a:t>03/07/2014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A43-8F6B-4815-8291-044DA16C9E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28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059D-4C6F-4B9E-9202-B38B26378B78}" type="datetimeFigureOut">
              <a:rPr lang="fr-FR" smtClean="0"/>
              <a:t>03/07/2014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A43-8F6B-4815-8291-044DA16C9E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66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059D-4C6F-4B9E-9202-B38B26378B78}" type="datetimeFigureOut">
              <a:rPr lang="fr-FR" smtClean="0"/>
              <a:t>03/07/2014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A43-8F6B-4815-8291-044DA16C9E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770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059D-4C6F-4B9E-9202-B38B26378B78}" type="datetimeFigureOut">
              <a:rPr lang="fr-FR" smtClean="0"/>
              <a:t>03/07/2014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A43-8F6B-4815-8291-044DA16C9E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352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059D-4C6F-4B9E-9202-B38B26378B78}" type="datetimeFigureOut">
              <a:rPr lang="fr-FR" smtClean="0"/>
              <a:t>03/07/2014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A43-8F6B-4815-8291-044DA16C9E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064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059D-4C6F-4B9E-9202-B38B26378B78}" type="datetimeFigureOut">
              <a:rPr lang="fr-FR" smtClean="0"/>
              <a:t>03/07/2014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A43-8F6B-4815-8291-044DA16C9E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231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059D-4C6F-4B9E-9202-B38B26378B78}" type="datetimeFigureOut">
              <a:rPr lang="fr-FR" smtClean="0"/>
              <a:t>03/07/2014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A43-8F6B-4815-8291-044DA16C9E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552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059D-4C6F-4B9E-9202-B38B26378B78}" type="datetimeFigureOut">
              <a:rPr lang="fr-FR" smtClean="0"/>
              <a:t>03/07/2014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A43-8F6B-4815-8291-044DA16C9E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998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059D-4C6F-4B9E-9202-B38B26378B78}" type="datetimeFigureOut">
              <a:rPr lang="fr-FR" smtClean="0"/>
              <a:t>03/07/2014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A43-8F6B-4815-8291-044DA16C9E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384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059D-4C6F-4B9E-9202-B38B26378B78}" type="datetimeFigureOut">
              <a:rPr lang="fr-FR" smtClean="0"/>
              <a:t>03/07/2014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A43-8F6B-4815-8291-044DA16C9E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0059D-4C6F-4B9E-9202-B38B26378B78}" type="datetimeFigureOut">
              <a:rPr lang="fr-FR" smtClean="0"/>
              <a:t>03/07/2014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27A43-8F6B-4815-8291-044DA16C9E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80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31642" y="1630363"/>
            <a:ext cx="9144000" cy="2387600"/>
          </a:xfrm>
        </p:spPr>
        <p:txBody>
          <a:bodyPr>
            <a:normAutofit/>
          </a:bodyPr>
          <a:lstStyle/>
          <a:p>
            <a:r>
              <a:rPr lang="fr-FR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Destination Castellet</a:t>
            </a:r>
            <a:endParaRPr lang="fr-FR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97533" y="4017963"/>
            <a:ext cx="10012218" cy="1655762"/>
          </a:xfrm>
        </p:spPr>
        <p:txBody>
          <a:bodyPr>
            <a:normAutofit/>
          </a:bodyPr>
          <a:lstStyle/>
          <a:p>
            <a:endParaRPr lang="fr-FR" sz="32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"/>
          <a:stretch/>
        </p:blipFill>
        <p:spPr>
          <a:xfrm>
            <a:off x="3081042" y="78281"/>
            <a:ext cx="3225534" cy="202761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r="4016"/>
          <a:stretch/>
        </p:blipFill>
        <p:spPr>
          <a:xfrm>
            <a:off x="9269167" y="78281"/>
            <a:ext cx="2900219" cy="202761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3" y="5865092"/>
            <a:ext cx="2170540" cy="72351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52" y="5807538"/>
            <a:ext cx="2620901" cy="84716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24" y="6067807"/>
            <a:ext cx="3149599" cy="54547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981" y="5930035"/>
            <a:ext cx="3088941" cy="70942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" y="78281"/>
            <a:ext cx="3046485" cy="20276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51"/>
          <a:stretch/>
        </p:blipFill>
        <p:spPr>
          <a:xfrm>
            <a:off x="6336446" y="78282"/>
            <a:ext cx="2910104" cy="202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4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evron 1"/>
          <p:cNvSpPr/>
          <p:nvPr/>
        </p:nvSpPr>
        <p:spPr>
          <a:xfrm>
            <a:off x="354963" y="2527580"/>
            <a:ext cx="10030692" cy="440204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087094" y="5820753"/>
            <a:ext cx="752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M€ sur la région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641927" y="2579901"/>
            <a:ext cx="11550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aéroport international privé ouvert 24h/24 et 7j/7</a:t>
            </a:r>
          </a:p>
        </p:txBody>
      </p:sp>
      <p:sp>
        <p:nvSpPr>
          <p:cNvPr id="16" name="Chevron 15"/>
          <p:cNvSpPr/>
          <p:nvPr/>
        </p:nvSpPr>
        <p:spPr>
          <a:xfrm>
            <a:off x="355601" y="3139729"/>
            <a:ext cx="10026073" cy="440204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3451" y="3192260"/>
            <a:ext cx="954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hôtel 5***** Relais &amp; Châteaux de 42 chambres et suites</a:t>
            </a:r>
          </a:p>
        </p:txBody>
      </p:sp>
      <p:sp>
        <p:nvSpPr>
          <p:cNvPr id="18" name="Chevron 17"/>
          <p:cNvSpPr/>
          <p:nvPr/>
        </p:nvSpPr>
        <p:spPr>
          <a:xfrm>
            <a:off x="318654" y="4425568"/>
            <a:ext cx="10002983" cy="440204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40324" y="4478099"/>
            <a:ext cx="9273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hôtel 3*** de 116 chambres et 1 suite, idéal pour l’accueil de groupes et de séminaires</a:t>
            </a:r>
          </a:p>
        </p:txBody>
      </p:sp>
      <p:sp>
        <p:nvSpPr>
          <p:cNvPr id="20" name="Chevron 19"/>
          <p:cNvSpPr/>
          <p:nvPr/>
        </p:nvSpPr>
        <p:spPr>
          <a:xfrm>
            <a:off x="355601" y="3753191"/>
            <a:ext cx="9979890" cy="440204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23451" y="3805722"/>
            <a:ext cx="9712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restaurant gastronomique « Le </a:t>
            </a:r>
            <a:r>
              <a:rPr lang="fr-FR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MonteCristo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 doublement étoilé au Guide Michelin avec le Chef Christophe Bacquié</a:t>
            </a:r>
          </a:p>
        </p:txBody>
      </p:sp>
      <p:sp>
        <p:nvSpPr>
          <p:cNvPr id="23" name="Chevron 22"/>
          <p:cNvSpPr/>
          <p:nvPr/>
        </p:nvSpPr>
        <p:spPr>
          <a:xfrm>
            <a:off x="322850" y="5058194"/>
            <a:ext cx="9975268" cy="440204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90700" y="5110725"/>
            <a:ext cx="9421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Cinq restaurants: le </a:t>
            </a:r>
            <a:r>
              <a:rPr lang="fr-FR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MonteCristo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 San Felice, le </a:t>
            </a:r>
            <a:r>
              <a:rPr lang="fr-FR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Pitlane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anoramic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 et le High 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peed Club</a:t>
            </a:r>
          </a:p>
        </p:txBody>
      </p:sp>
      <p:sp>
        <p:nvSpPr>
          <p:cNvPr id="25" name="Chevron 24"/>
          <p:cNvSpPr/>
          <p:nvPr/>
        </p:nvSpPr>
        <p:spPr>
          <a:xfrm>
            <a:off x="350131" y="1280018"/>
            <a:ext cx="9979886" cy="440204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17980" y="1332549"/>
            <a:ext cx="9425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circuit école, une piste de glisse et une piste 4X4</a:t>
            </a:r>
          </a:p>
        </p:txBody>
      </p:sp>
      <p:sp>
        <p:nvSpPr>
          <p:cNvPr id="32" name="Chevron 31"/>
          <p:cNvSpPr/>
          <p:nvPr/>
        </p:nvSpPr>
        <p:spPr>
          <a:xfrm>
            <a:off x="349396" y="1905204"/>
            <a:ext cx="9984504" cy="440204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17245" y="1957735"/>
            <a:ext cx="9310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piste de karting loisirs et compétition homologuée FFSA</a:t>
            </a:r>
          </a:p>
        </p:txBody>
      </p:sp>
      <p:sp>
        <p:nvSpPr>
          <p:cNvPr id="34" name="Chevron 33"/>
          <p:cNvSpPr/>
          <p:nvPr/>
        </p:nvSpPr>
        <p:spPr>
          <a:xfrm>
            <a:off x="336016" y="712390"/>
            <a:ext cx="10007594" cy="440204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603865" y="764921"/>
            <a:ext cx="9333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circuit international grade 1 FIA avec 167 solutions de piste</a:t>
            </a:r>
          </a:p>
        </p:txBody>
      </p:sp>
      <p:sp>
        <p:nvSpPr>
          <p:cNvPr id="37" name="Chevron 36"/>
          <p:cNvSpPr/>
          <p:nvPr/>
        </p:nvSpPr>
        <p:spPr>
          <a:xfrm>
            <a:off x="332523" y="5682171"/>
            <a:ext cx="10002968" cy="440204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600372" y="5734702"/>
            <a:ext cx="9014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salles de séminaires et de nombreux espaces événementiels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270" y="6289959"/>
            <a:ext cx="10012222" cy="48308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2322949" y="6361802"/>
            <a:ext cx="1155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environnement exclusif et des services sur-mesure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776" y="2483343"/>
            <a:ext cx="793371" cy="52757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10"/>
          <a:stretch/>
        </p:blipFill>
        <p:spPr>
          <a:xfrm>
            <a:off x="10788474" y="3679707"/>
            <a:ext cx="800988" cy="71355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775115" y="4444076"/>
            <a:ext cx="822971" cy="548757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776" y="3047354"/>
            <a:ext cx="793884" cy="58737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473" y="5068499"/>
            <a:ext cx="814729" cy="54170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746" y="1242785"/>
            <a:ext cx="799884" cy="53351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629" y="1823898"/>
            <a:ext cx="791765" cy="59707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03" y="650549"/>
            <a:ext cx="789827" cy="526684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255" y="5655191"/>
            <a:ext cx="818466" cy="544193"/>
          </a:xfrm>
          <a:prstGeom prst="rect">
            <a:avLst/>
          </a:prstGeom>
        </p:spPr>
      </p:pic>
      <p:sp>
        <p:nvSpPr>
          <p:cNvPr id="35" name="Sous-titre 2"/>
          <p:cNvSpPr>
            <a:spLocks noGrp="1"/>
          </p:cNvSpPr>
          <p:nvPr>
            <p:ph type="subTitle" idx="1"/>
          </p:nvPr>
        </p:nvSpPr>
        <p:spPr>
          <a:xfrm>
            <a:off x="233224" y="77258"/>
            <a:ext cx="10012218" cy="1012848"/>
          </a:xfrm>
        </p:spPr>
        <p:txBody>
          <a:bodyPr>
            <a:normAutofit/>
          </a:bodyPr>
          <a:lstStyle/>
          <a:p>
            <a:pPr algn="l"/>
            <a:r>
              <a:rPr lang="fr-FR" sz="4000" dirty="0" smtClean="0"/>
              <a:t>Destination Castellet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1844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135529" y="1330245"/>
            <a:ext cx="3445164" cy="52691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927" y="166257"/>
            <a:ext cx="2512291" cy="83743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841689" y="1330245"/>
            <a:ext cx="3754568" cy="52691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938670" y="1358567"/>
            <a:ext cx="752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Caractéristiques</a:t>
            </a:r>
            <a:endParaRPr lang="fr-FR" sz="14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7938659" y="1662269"/>
            <a:ext cx="75276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Piste principale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 principal                              5,8 km</a:t>
            </a:r>
          </a:p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(167 solutions de pistes)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Center 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1,6 km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Karting			     0,9 km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Piste 4x4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Piste de glisse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Stations Service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Salles pour événementiel </a:t>
            </a:r>
          </a:p>
          <a:p>
            <a:r>
              <a:rPr lang="fr-FR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(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séminaires, lancement de produits, </a:t>
            </a:r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shooting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Prix Hall</a:t>
            </a:r>
            <a:endParaRPr lang="fr-FR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sz="1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(vue sur piste, restaurant, séminaires)  </a:t>
            </a:r>
            <a:endParaRPr lang="fr-FR" sz="1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ous-titre 2"/>
          <p:cNvSpPr>
            <a:spLocks noGrp="1"/>
          </p:cNvSpPr>
          <p:nvPr>
            <p:ph type="subTitle" idx="1"/>
          </p:nvPr>
        </p:nvSpPr>
        <p:spPr>
          <a:xfrm>
            <a:off x="175489" y="197327"/>
            <a:ext cx="10012218" cy="1655762"/>
          </a:xfrm>
        </p:spPr>
        <p:txBody>
          <a:bodyPr>
            <a:normAutofit/>
          </a:bodyPr>
          <a:lstStyle/>
          <a:p>
            <a:pPr algn="l"/>
            <a:r>
              <a:rPr lang="fr-FR" sz="4000" dirty="0" smtClean="0"/>
              <a:t>Circuit Paul Ricard</a:t>
            </a:r>
            <a:endParaRPr lang="fr-FR" sz="4000" dirty="0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3" y="1330245"/>
            <a:ext cx="3613720" cy="2430606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931700" y="4617237"/>
            <a:ext cx="4089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Superficies</a:t>
            </a:r>
            <a:endParaRPr lang="fr-FR" sz="14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947923" y="4909433"/>
            <a:ext cx="4089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Bâties                                        25 300 m²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Terrains                                          156 ha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42"/>
          <a:stretch/>
        </p:blipFill>
        <p:spPr>
          <a:xfrm>
            <a:off x="260933" y="3846096"/>
            <a:ext cx="3612328" cy="273586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184105" y="1352270"/>
            <a:ext cx="752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Spécificités</a:t>
            </a:r>
            <a:r>
              <a:rPr lang="fr-FR" sz="14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techniques</a:t>
            </a:r>
            <a:endParaRPr lang="fr-FR" sz="14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153877" y="1669645"/>
            <a:ext cx="67962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Blue Line, 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-off 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asphalte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Barrières </a:t>
            </a:r>
            <a:r>
              <a:rPr lang="fr-FR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TecPro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remplacer les </a:t>
            </a:r>
            <a:b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anciens murs de pneus.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 d’arrosage automatique de</a:t>
            </a:r>
            <a:b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piste pour les tests.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caméras de surveillance pilotées</a:t>
            </a:r>
            <a:b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une salle vidéo.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solution de gestion de piste</a:t>
            </a:r>
            <a:b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entièrement informatisée.</a:t>
            </a:r>
            <a:endParaRPr lang="fr-F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feux de signalisation.</a:t>
            </a:r>
            <a:endParaRPr lang="fr-F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Chronométrage.</a:t>
            </a:r>
            <a:endParaRPr lang="fr-F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 de TV interne.</a:t>
            </a:r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14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/>
          <p:cNvSpPr txBox="1"/>
          <p:nvPr/>
        </p:nvSpPr>
        <p:spPr>
          <a:xfrm>
            <a:off x="6802596" y="1818131"/>
            <a:ext cx="752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8 800 000 €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802596" y="2409832"/>
            <a:ext cx="752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Caractéristiques</a:t>
            </a:r>
            <a:endParaRPr lang="fr-FR" sz="14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3" r="4176" b="12155"/>
          <a:stretch/>
        </p:blipFill>
        <p:spPr>
          <a:xfrm>
            <a:off x="611251" y="3680381"/>
            <a:ext cx="5475698" cy="31486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3" y="33305"/>
            <a:ext cx="5463786" cy="363535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"/>
          <a:stretch/>
        </p:blipFill>
        <p:spPr>
          <a:xfrm>
            <a:off x="6176496" y="51757"/>
            <a:ext cx="5463300" cy="360976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7"/>
          <a:stretch/>
        </p:blipFill>
        <p:spPr>
          <a:xfrm>
            <a:off x="6176496" y="3680381"/>
            <a:ext cx="5463300" cy="313448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003" y="166257"/>
            <a:ext cx="2512291" cy="83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7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/>
          <p:cNvSpPr txBox="1"/>
          <p:nvPr/>
        </p:nvSpPr>
        <p:spPr>
          <a:xfrm>
            <a:off x="6802596" y="1818131"/>
            <a:ext cx="752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8 800 000 €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802596" y="2409832"/>
            <a:ext cx="752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Caractéristiques</a:t>
            </a:r>
            <a:endParaRPr lang="fr-FR" sz="14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802585" y="2856350"/>
            <a:ext cx="7527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Piste principale 5,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"/>
          <a:stretch/>
        </p:blipFill>
        <p:spPr>
          <a:xfrm>
            <a:off x="883735" y="3546769"/>
            <a:ext cx="5139856" cy="323097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" b="-965"/>
          <a:stretch/>
        </p:blipFill>
        <p:spPr>
          <a:xfrm>
            <a:off x="6143653" y="3565239"/>
            <a:ext cx="5143168" cy="323272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/>
          <a:stretch/>
        </p:blipFill>
        <p:spPr>
          <a:xfrm>
            <a:off x="6143653" y="77638"/>
            <a:ext cx="5143168" cy="34240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" b="10808"/>
          <a:stretch/>
        </p:blipFill>
        <p:spPr>
          <a:xfrm>
            <a:off x="883735" y="86264"/>
            <a:ext cx="5139856" cy="340743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3" y="205621"/>
            <a:ext cx="3298417" cy="106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0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" y="44584"/>
            <a:ext cx="5396133" cy="359626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0"/>
          <a:stretch/>
        </p:blipFill>
        <p:spPr>
          <a:xfrm>
            <a:off x="6303861" y="3717421"/>
            <a:ext cx="5250680" cy="30696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" b="5806"/>
          <a:stretch/>
        </p:blipFill>
        <p:spPr>
          <a:xfrm>
            <a:off x="769186" y="3708873"/>
            <a:ext cx="5396133" cy="30764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7" r="-1"/>
          <a:stretch/>
        </p:blipFill>
        <p:spPr>
          <a:xfrm>
            <a:off x="6289698" y="44584"/>
            <a:ext cx="5264843" cy="35962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321" y="132193"/>
            <a:ext cx="3322966" cy="57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53" y="46185"/>
            <a:ext cx="4911563" cy="32750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99" y="46185"/>
            <a:ext cx="4911816" cy="32750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99" y="3383764"/>
            <a:ext cx="4911816" cy="32233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53" y="3383764"/>
            <a:ext cx="4911563" cy="322333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91" y="122381"/>
            <a:ext cx="3569232" cy="81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173</Words>
  <Application>Microsoft Office PowerPoint</Application>
  <PresentationFormat>Personnalisé</PresentationFormat>
  <Paragraphs>44</Paragraphs>
  <Slides>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Thème Office</vt:lpstr>
      <vt:lpstr>Destination Castellet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Circuit Paul Ricard</dc:title>
  <dc:creator>Marine Deloffre</dc:creator>
  <cp:lastModifiedBy>Thierry DOSTES</cp:lastModifiedBy>
  <cp:revision>214</cp:revision>
  <cp:lastPrinted>2014-05-07T06:59:21Z</cp:lastPrinted>
  <dcterms:created xsi:type="dcterms:W3CDTF">2014-04-28T09:48:02Z</dcterms:created>
  <dcterms:modified xsi:type="dcterms:W3CDTF">2014-07-03T13:07:13Z</dcterms:modified>
</cp:coreProperties>
</file>